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43" r:id="rId1"/>
    <p:sldMasterId id="2147483744" r:id="rId2"/>
    <p:sldMasterId id="2147483745" r:id="rId3"/>
    <p:sldMasterId id="2147483746" r:id="rId4"/>
  </p:sldMasterIdLst>
  <p:notesMasterIdLst>
    <p:notesMasterId r:id="rId20"/>
  </p:notesMasterIdLst>
  <p:sldIdLst>
    <p:sldId id="256" r:id="rId5"/>
    <p:sldId id="289" r:id="rId6"/>
    <p:sldId id="294" r:id="rId7"/>
    <p:sldId id="286" r:id="rId8"/>
    <p:sldId id="298" r:id="rId9"/>
    <p:sldId id="291" r:id="rId10"/>
    <p:sldId id="297" r:id="rId11"/>
    <p:sldId id="264" r:id="rId12"/>
    <p:sldId id="267" r:id="rId13"/>
    <p:sldId id="299" r:id="rId14"/>
    <p:sldId id="301" r:id="rId15"/>
    <p:sldId id="300" r:id="rId16"/>
    <p:sldId id="273" r:id="rId17"/>
    <p:sldId id="274" r:id="rId18"/>
    <p:sldId id="278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ource Sans Pro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1264D6-565B-48F4-BCF9-D1FF5AE7A6A4}">
  <a:tblStyle styleId="{621264D6-565B-48F4-BCF9-D1FF5AE7A6A4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>
        <p:scale>
          <a:sx n="70" d="100"/>
          <a:sy n="70" d="100"/>
        </p:scale>
        <p:origin x="2778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53838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985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4788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44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225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7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1" y="4400549"/>
            <a:ext cx="5486700" cy="3600600"/>
          </a:xfrm>
          <a:prstGeom prst="rect">
            <a:avLst/>
          </a:prstGeom>
          <a:noFill/>
          <a:ln>
            <a:noFill/>
          </a:ln>
        </p:spPr>
        <p:txBody>
          <a:bodyPr lIns="90725" tIns="45350" rIns="90725" bIns="45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Shape 627"/>
          <p:cNvSpPr txBox="1">
            <a:spLocks noGrp="1"/>
          </p:cNvSpPr>
          <p:nvPr>
            <p:ph type="sldNum" idx="12"/>
          </p:nvPr>
        </p:nvSpPr>
        <p:spPr>
          <a:xfrm>
            <a:off x="3884621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lIns="90725" tIns="45350" rIns="90725" bIns="45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462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Shape 6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41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6331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421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529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942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1226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698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lIns="92431" tIns="92431" rIns="92431" bIns="92431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390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361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896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0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2">
            <a:alphaModFix/>
          </a:blip>
          <a:srcRect l="12457"/>
          <a:stretch/>
        </p:blipFill>
        <p:spPr>
          <a:xfrm>
            <a:off x="0" y="0"/>
            <a:ext cx="6753676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916375" y="1491850"/>
            <a:ext cx="49428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>
              <a:spcBef>
                <a:spcPts val="0"/>
              </a:spcBef>
              <a:buClr>
                <a:srgbClr val="007ACA"/>
              </a:buClr>
              <a:buSzPct val="100000"/>
              <a:defRPr sz="3600">
                <a:solidFill>
                  <a:srgbClr val="007ACA"/>
                </a:solidFill>
              </a:defRPr>
            </a:lvl1pPr>
            <a:lvl2pPr lvl="1" algn="r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4" name="Shape 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Neutra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19673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Blu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7ACA"/>
              </a:buClr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Clr>
                <a:srgbClr val="007ACA"/>
              </a:buClr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buClr>
                <a:srgbClr val="007ACA"/>
              </a:buClr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19673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007ACA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rast Blu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Shape 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>
            <a:spLocks noGrp="1"/>
          </p:cNvSpPr>
          <p:nvPr>
            <p:ph type="ctrTitle"/>
          </p:nvPr>
        </p:nvSpPr>
        <p:spPr>
          <a:xfrm>
            <a:off x="530150" y="771050"/>
            <a:ext cx="36483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ubTitle" idx="1"/>
          </p:nvPr>
        </p:nvSpPr>
        <p:spPr>
          <a:xfrm>
            <a:off x="530150" y="2860600"/>
            <a:ext cx="3648300" cy="175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lement Title &amp; Body Blu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2">
            <a:alphaModFix/>
          </a:blip>
          <a:srcRect b="79428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1291295"/>
            <a:ext cx="8437200" cy="2594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007ACA"/>
              </a:buClr>
              <a:defRPr/>
            </a:lvl1pPr>
            <a:lvl2pPr lvl="1" rtl="0">
              <a:spcBef>
                <a:spcPts val="0"/>
              </a:spcBef>
              <a:buClr>
                <a:srgbClr val="007ACA"/>
              </a:buClr>
              <a:defRPr/>
            </a:lvl2pPr>
            <a:lvl3pPr lvl="2" rtl="0">
              <a:spcBef>
                <a:spcPts val="0"/>
              </a:spcBef>
              <a:buClr>
                <a:srgbClr val="007ACA"/>
              </a:buClr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entered 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007ACA"/>
              </a:buClr>
              <a:buSzPct val="100000"/>
              <a:defRPr sz="3600">
                <a:solidFill>
                  <a:srgbClr val="007ACA"/>
                </a:solidFill>
              </a:defRPr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292604"/>
            <a:ext cx="8520600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title" idx="2"/>
          </p:nvPr>
        </p:nvSpPr>
        <p:spPr>
          <a:xfrm>
            <a:off x="311700" y="209784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d Value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 l="22600"/>
          <a:stretch/>
        </p:blipFill>
        <p:spPr>
          <a:xfrm>
            <a:off x="1" y="0"/>
            <a:ext cx="5971644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3870674" y="1491850"/>
            <a:ext cx="49884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6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0" name="Shape 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lement Title &amp; Body Gree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 descr="head_green.png"/>
          <p:cNvPicPr preferRelativeResize="0"/>
          <p:nvPr/>
        </p:nvPicPr>
        <p:blipFill rotWithShape="1">
          <a:blip r:embed="rId2">
            <a:alphaModFix/>
          </a:blip>
          <a:srcRect b="79428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311700" y="1287454"/>
            <a:ext cx="8365500" cy="2594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D8400"/>
              </a:buClr>
              <a:defRPr/>
            </a:lvl1pPr>
            <a:lvl2pPr lvl="1" rtl="0">
              <a:spcBef>
                <a:spcPts val="0"/>
              </a:spcBef>
              <a:buClr>
                <a:srgbClr val="4D8400"/>
              </a:buClr>
              <a:defRPr/>
            </a:lvl2pPr>
            <a:lvl3pPr lvl="2" rtl="0">
              <a:spcBef>
                <a:spcPts val="0"/>
              </a:spcBef>
              <a:buClr>
                <a:srgbClr val="4D8400"/>
              </a:buClr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1700" y="196120"/>
            <a:ext cx="6228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450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0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 rotWithShape="1">
          <a:blip r:embed="rId2">
            <a:alphaModFix/>
          </a:blip>
          <a:srcRect l="12457"/>
          <a:stretch/>
        </p:blipFill>
        <p:spPr>
          <a:xfrm>
            <a:off x="0" y="0"/>
            <a:ext cx="6753676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3916375" y="1491850"/>
            <a:ext cx="49428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6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2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 rotWithShape="1">
          <a:blip r:embed="rId2">
            <a:alphaModFix/>
          </a:blip>
          <a:srcRect l="22600"/>
          <a:stretch/>
        </p:blipFill>
        <p:spPr>
          <a:xfrm>
            <a:off x="1" y="0"/>
            <a:ext cx="5971644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>
            <a:spLocks noGrp="1"/>
          </p:cNvSpPr>
          <p:nvPr>
            <p:ph type="ctrTitle"/>
          </p:nvPr>
        </p:nvSpPr>
        <p:spPr>
          <a:xfrm>
            <a:off x="3870674" y="1491850"/>
            <a:ext cx="49884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6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2">
            <a:alphaModFix/>
          </a:blip>
          <a:srcRect l="44503"/>
          <a:stretch/>
        </p:blipFill>
        <p:spPr>
          <a:xfrm>
            <a:off x="0" y="0"/>
            <a:ext cx="4281854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3890250" y="1491850"/>
            <a:ext cx="49689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6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4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2">
            <a:alphaModFix/>
          </a:blip>
          <a:srcRect l="13096"/>
          <a:stretch/>
        </p:blipFill>
        <p:spPr>
          <a:xfrm>
            <a:off x="0" y="0"/>
            <a:ext cx="79465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3785824" y="1491850"/>
            <a:ext cx="50733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2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5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2">
            <a:alphaModFix/>
          </a:blip>
          <a:srcRect l="27230"/>
          <a:stretch/>
        </p:blipFill>
        <p:spPr>
          <a:xfrm>
            <a:off x="-2" y="0"/>
            <a:ext cx="616399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>
            <a:spLocks noGrp="1"/>
          </p:cNvSpPr>
          <p:nvPr>
            <p:ph type="ctrTitle"/>
          </p:nvPr>
        </p:nvSpPr>
        <p:spPr>
          <a:xfrm>
            <a:off x="3831524" y="1491850"/>
            <a:ext cx="50277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2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6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2">
            <a:alphaModFix/>
          </a:blip>
          <a:srcRect l="40603"/>
          <a:stretch/>
        </p:blipFill>
        <p:spPr>
          <a:xfrm>
            <a:off x="0" y="0"/>
            <a:ext cx="46213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2">
            <a:alphaModFix/>
          </a:blip>
          <a:srcRect l="40603"/>
          <a:stretch/>
        </p:blipFill>
        <p:spPr>
          <a:xfrm>
            <a:off x="0" y="0"/>
            <a:ext cx="41185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2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7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2">
            <a:alphaModFix/>
          </a:blip>
          <a:srcRect l="5096"/>
          <a:stretch/>
        </p:blipFill>
        <p:spPr>
          <a:xfrm>
            <a:off x="0" y="0"/>
            <a:ext cx="732079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2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8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 t="45946" b="719"/>
          <a:stretch/>
        </p:blipFill>
        <p:spPr>
          <a:xfrm>
            <a:off x="0" y="0"/>
            <a:ext cx="642937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>
            <a:spLocks noGrp="1"/>
          </p:cNvSpPr>
          <p:nvPr>
            <p:ph type="ctrTitle" idx="2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2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ubTitle" idx="3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7" name="Shape 1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9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2">
            <a:alphaModFix/>
          </a:blip>
          <a:srcRect l="27865"/>
          <a:stretch/>
        </p:blipFill>
        <p:spPr>
          <a:xfrm>
            <a:off x="0" y="0"/>
            <a:ext cx="55652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>
            <a:spLocks noGrp="1"/>
          </p:cNvSpPr>
          <p:nvPr>
            <p:ph type="ctrTitle" idx="2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915AD5"/>
              </a:buClr>
              <a:buSzPct val="100000"/>
              <a:defRPr sz="3200">
                <a:solidFill>
                  <a:srgbClr val="915AD5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ubTitle" idx="3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3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/>
          <p:cNvPicPr preferRelativeResize="0"/>
          <p:nvPr/>
        </p:nvPicPr>
        <p:blipFill rotWithShape="1">
          <a:blip r:embed="rId2">
            <a:alphaModFix/>
          </a:blip>
          <a:srcRect l="44503"/>
          <a:stretch/>
        </p:blipFill>
        <p:spPr>
          <a:xfrm>
            <a:off x="0" y="0"/>
            <a:ext cx="4281854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>
            <a:spLocks noGrp="1"/>
          </p:cNvSpPr>
          <p:nvPr>
            <p:ph type="ctrTitle"/>
          </p:nvPr>
        </p:nvSpPr>
        <p:spPr>
          <a:xfrm>
            <a:off x="3890250" y="1491850"/>
            <a:ext cx="49689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6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6" name="Shape 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Neutral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11700" y="19673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Blu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915AD5"/>
              </a:buClr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Clr>
                <a:srgbClr val="915AD5"/>
              </a:buClr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buClr>
                <a:srgbClr val="4D8400"/>
              </a:buClr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11700" y="19673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915AD5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rast Purpl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>
            <a:spLocks noGrp="1"/>
          </p:cNvSpPr>
          <p:nvPr>
            <p:ph type="ctrTitle"/>
          </p:nvPr>
        </p:nvSpPr>
        <p:spPr>
          <a:xfrm>
            <a:off x="530150" y="771050"/>
            <a:ext cx="36483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ubTitle" idx="1"/>
          </p:nvPr>
        </p:nvSpPr>
        <p:spPr>
          <a:xfrm>
            <a:off x="530150" y="2860600"/>
            <a:ext cx="3648300" cy="175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lement Title &amp; Body Purpl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 descr="head_purple.png"/>
          <p:cNvPicPr preferRelativeResize="0"/>
          <p:nvPr/>
        </p:nvPicPr>
        <p:blipFill rotWithShape="1">
          <a:blip r:embed="rId2">
            <a:alphaModFix/>
          </a:blip>
          <a:srcRect b="79428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1700" y="1291272"/>
            <a:ext cx="8397900" cy="2594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915AD5"/>
              </a:buClr>
              <a:defRPr/>
            </a:lvl1pPr>
            <a:lvl2pPr lvl="1" rtl="0">
              <a:spcBef>
                <a:spcPts val="0"/>
              </a:spcBef>
              <a:buClr>
                <a:srgbClr val="915AD5"/>
              </a:buClr>
              <a:defRPr/>
            </a:lvl2pPr>
            <a:lvl3pPr lvl="2" rtl="0">
              <a:spcBef>
                <a:spcPts val="0"/>
              </a:spcBef>
              <a:buClr>
                <a:srgbClr val="915AD5"/>
              </a:buClr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entered titl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915AD5"/>
              </a:buClr>
              <a:buSzPct val="100000"/>
              <a:defRPr sz="3600">
                <a:solidFill>
                  <a:srgbClr val="915AD5"/>
                </a:solidFill>
              </a:defRPr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292604"/>
            <a:ext cx="8520600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title" idx="2"/>
          </p:nvPr>
        </p:nvSpPr>
        <p:spPr>
          <a:xfrm>
            <a:off x="311700" y="209784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d Value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2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3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4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hape 1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4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hape 28"/>
          <p:cNvPicPr preferRelativeResize="0"/>
          <p:nvPr/>
        </p:nvPicPr>
        <p:blipFill rotWithShape="1">
          <a:blip r:embed="rId2">
            <a:alphaModFix/>
          </a:blip>
          <a:srcRect l="13096"/>
          <a:stretch/>
        </p:blipFill>
        <p:spPr>
          <a:xfrm>
            <a:off x="0" y="0"/>
            <a:ext cx="79465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3785824" y="1491850"/>
            <a:ext cx="50733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32" name="Shape 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0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2">
            <a:alphaModFix/>
          </a:blip>
          <a:srcRect l="12457"/>
          <a:stretch/>
        </p:blipFill>
        <p:spPr>
          <a:xfrm>
            <a:off x="0" y="0"/>
            <a:ext cx="6753676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>
            <a:spLocks noGrp="1"/>
          </p:cNvSpPr>
          <p:nvPr>
            <p:ph type="ctrTitle"/>
          </p:nvPr>
        </p:nvSpPr>
        <p:spPr>
          <a:xfrm>
            <a:off x="3916375" y="1491850"/>
            <a:ext cx="49428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6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hape 210"/>
          <p:cNvPicPr preferRelativeResize="0"/>
          <p:nvPr/>
        </p:nvPicPr>
        <p:blipFill rotWithShape="1">
          <a:blip r:embed="rId2">
            <a:alphaModFix/>
          </a:blip>
          <a:srcRect l="22600"/>
          <a:stretch/>
        </p:blipFill>
        <p:spPr>
          <a:xfrm>
            <a:off x="1" y="0"/>
            <a:ext cx="5971644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 txBox="1">
            <a:spLocks noGrp="1"/>
          </p:cNvSpPr>
          <p:nvPr>
            <p:ph type="ctrTitle"/>
          </p:nvPr>
        </p:nvSpPr>
        <p:spPr>
          <a:xfrm>
            <a:off x="3870674" y="1491850"/>
            <a:ext cx="49884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6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4" name="Shape 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 rotWithShape="1">
          <a:blip r:embed="rId2">
            <a:alphaModFix/>
          </a:blip>
          <a:srcRect l="44503"/>
          <a:stretch/>
        </p:blipFill>
        <p:spPr>
          <a:xfrm>
            <a:off x="0" y="0"/>
            <a:ext cx="4281854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>
            <a:spLocks noGrp="1"/>
          </p:cNvSpPr>
          <p:nvPr>
            <p:ph type="ctrTitle"/>
          </p:nvPr>
        </p:nvSpPr>
        <p:spPr>
          <a:xfrm>
            <a:off x="3890250" y="1491850"/>
            <a:ext cx="49689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6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4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2">
            <a:alphaModFix/>
          </a:blip>
          <a:srcRect l="13096"/>
          <a:stretch/>
        </p:blipFill>
        <p:spPr>
          <a:xfrm>
            <a:off x="0" y="0"/>
            <a:ext cx="79465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>
            <a:spLocks noGrp="1"/>
          </p:cNvSpPr>
          <p:nvPr>
            <p:ph type="ctrTitle"/>
          </p:nvPr>
        </p:nvSpPr>
        <p:spPr>
          <a:xfrm>
            <a:off x="3785824" y="1491850"/>
            <a:ext cx="50733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2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26" name="Shape 2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5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2">
            <a:alphaModFix/>
          </a:blip>
          <a:srcRect l="27230"/>
          <a:stretch/>
        </p:blipFill>
        <p:spPr>
          <a:xfrm>
            <a:off x="-2" y="0"/>
            <a:ext cx="616399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>
            <a:spLocks noGrp="1"/>
          </p:cNvSpPr>
          <p:nvPr>
            <p:ph type="ctrTitle"/>
          </p:nvPr>
        </p:nvSpPr>
        <p:spPr>
          <a:xfrm>
            <a:off x="3831524" y="1491850"/>
            <a:ext cx="50277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2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6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 rotWithShape="1">
          <a:blip r:embed="rId2">
            <a:alphaModFix/>
          </a:blip>
          <a:srcRect l="40603"/>
          <a:stretch/>
        </p:blipFill>
        <p:spPr>
          <a:xfrm>
            <a:off x="0" y="0"/>
            <a:ext cx="46213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2">
            <a:alphaModFix/>
          </a:blip>
          <a:srcRect l="40603"/>
          <a:stretch/>
        </p:blipFill>
        <p:spPr>
          <a:xfrm>
            <a:off x="0" y="0"/>
            <a:ext cx="41185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2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7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hape 241"/>
          <p:cNvPicPr preferRelativeResize="0"/>
          <p:nvPr/>
        </p:nvPicPr>
        <p:blipFill rotWithShape="1">
          <a:blip r:embed="rId2">
            <a:alphaModFix/>
          </a:blip>
          <a:srcRect l="5096"/>
          <a:stretch/>
        </p:blipFill>
        <p:spPr>
          <a:xfrm>
            <a:off x="0" y="0"/>
            <a:ext cx="732079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2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8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49" name="Shape 2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 t="45946" b="719"/>
          <a:stretch/>
        </p:blipFill>
        <p:spPr>
          <a:xfrm>
            <a:off x="0" y="0"/>
            <a:ext cx="642937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>
            <a:spLocks noGrp="1"/>
          </p:cNvSpPr>
          <p:nvPr>
            <p:ph type="ctrTitle" idx="2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2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3" name="Shape 253"/>
          <p:cNvSpPr txBox="1">
            <a:spLocks noGrp="1"/>
          </p:cNvSpPr>
          <p:nvPr>
            <p:ph type="subTitle" idx="3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Shape 2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9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 rotWithShape="1">
          <a:blip r:embed="rId2">
            <a:alphaModFix/>
          </a:blip>
          <a:srcRect l="27865"/>
          <a:stretch/>
        </p:blipFill>
        <p:spPr>
          <a:xfrm>
            <a:off x="0" y="0"/>
            <a:ext cx="55652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8" name="Shape 258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>
            <a:spLocks noGrp="1"/>
          </p:cNvSpPr>
          <p:nvPr>
            <p:ph type="ctrTitle" idx="2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4D8400"/>
              </a:buClr>
              <a:buSzPct val="100000"/>
              <a:defRPr sz="3200">
                <a:solidFill>
                  <a:srgbClr val="4D8400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2" name="Shape 262"/>
          <p:cNvSpPr txBox="1">
            <a:spLocks noGrp="1"/>
          </p:cNvSpPr>
          <p:nvPr>
            <p:ph type="subTitle" idx="3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Neutral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311700" y="19673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5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hape 34"/>
          <p:cNvPicPr preferRelativeResize="0"/>
          <p:nvPr/>
        </p:nvPicPr>
        <p:blipFill rotWithShape="1">
          <a:blip r:embed="rId2">
            <a:alphaModFix/>
          </a:blip>
          <a:srcRect l="27230"/>
          <a:stretch/>
        </p:blipFill>
        <p:spPr>
          <a:xfrm>
            <a:off x="-2" y="0"/>
            <a:ext cx="616399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3831524" y="1491850"/>
            <a:ext cx="50277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38" name="Shape 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Blu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D8400"/>
              </a:buClr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Clr>
                <a:srgbClr val="4D8400"/>
              </a:buClr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buClr>
                <a:srgbClr val="4D8400"/>
              </a:buClr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buClr>
                <a:srgbClr val="434343"/>
              </a:buClr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311700" y="19673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4D8400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rast Green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hape 2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>
            <a:spLocks noGrp="1"/>
          </p:cNvSpPr>
          <p:nvPr>
            <p:ph type="ctrTitle"/>
          </p:nvPr>
        </p:nvSpPr>
        <p:spPr>
          <a:xfrm>
            <a:off x="530150" y="771050"/>
            <a:ext cx="36483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defRPr sz="3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subTitle" idx="1"/>
          </p:nvPr>
        </p:nvSpPr>
        <p:spPr>
          <a:xfrm>
            <a:off x="530150" y="2860600"/>
            <a:ext cx="3648300" cy="175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0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lement Title &amp; Body Green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 descr="head_green.png"/>
          <p:cNvPicPr preferRelativeResize="0"/>
          <p:nvPr/>
        </p:nvPicPr>
        <p:blipFill rotWithShape="1">
          <a:blip r:embed="rId2">
            <a:alphaModFix/>
          </a:blip>
          <a:srcRect b="79428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311700" y="1287454"/>
            <a:ext cx="8365500" cy="2594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4D8400"/>
              </a:buClr>
              <a:defRPr/>
            </a:lvl1pPr>
            <a:lvl2pPr lvl="1" rtl="0">
              <a:spcBef>
                <a:spcPts val="0"/>
              </a:spcBef>
              <a:buClr>
                <a:srgbClr val="4D8400"/>
              </a:buClr>
              <a:defRPr/>
            </a:lvl2pPr>
            <a:lvl3pPr lvl="2" rtl="0">
              <a:spcBef>
                <a:spcPts val="0"/>
              </a:spcBef>
              <a:buClr>
                <a:srgbClr val="4D8400"/>
              </a:buClr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311700" y="196120"/>
            <a:ext cx="6228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title"/>
          </p:nvPr>
        </p:nvSpPr>
        <p:spPr>
          <a:xfrm>
            <a:off x="311700" y="292604"/>
            <a:ext cx="8520600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title" idx="2"/>
          </p:nvPr>
        </p:nvSpPr>
        <p:spPr>
          <a:xfrm>
            <a:off x="311700" y="209784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None/>
              <a:defRPr sz="3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d Value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hape 2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2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Values 4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entered titl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Font typeface="Arial"/>
              <a:buNone/>
              <a:defRPr sz="3600" b="0" i="0" u="none" strike="noStrike" cap="none">
                <a:solidFill>
                  <a:srgbClr val="007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None/>
              <a:defRPr sz="3600"/>
            </a:lvl2pPr>
            <a:lvl3pPr lvl="2" indent="0" algn="ctr" rtl="0">
              <a:spcBef>
                <a:spcPts val="0"/>
              </a:spcBef>
              <a:buNone/>
              <a:defRPr sz="3600"/>
            </a:lvl3pPr>
            <a:lvl4pPr lvl="3" indent="0" algn="ctr" rtl="0">
              <a:spcBef>
                <a:spcPts val="0"/>
              </a:spcBef>
              <a:buNone/>
              <a:defRPr sz="3600"/>
            </a:lvl4pPr>
            <a:lvl5pPr lvl="4" indent="0" algn="ctr" rtl="0">
              <a:spcBef>
                <a:spcPts val="0"/>
              </a:spcBef>
              <a:buNone/>
              <a:defRPr sz="3600"/>
            </a:lvl5pPr>
            <a:lvl6pPr lvl="5" indent="0" algn="ctr" rtl="0">
              <a:spcBef>
                <a:spcPts val="0"/>
              </a:spcBef>
              <a:buNone/>
              <a:defRPr sz="3600"/>
            </a:lvl6pPr>
            <a:lvl7pPr lvl="6" indent="0" algn="ctr" rtl="0">
              <a:spcBef>
                <a:spcPts val="0"/>
              </a:spcBef>
              <a:buNone/>
              <a:defRPr sz="3600"/>
            </a:lvl7pPr>
            <a:lvl8pPr lvl="7" indent="0" algn="ctr" rtl="0">
              <a:spcBef>
                <a:spcPts val="0"/>
              </a:spcBef>
              <a:buNone/>
              <a:defRPr sz="3600"/>
            </a:lvl8pPr>
            <a:lvl9pPr lvl="8" indent="0" algn="ctr" rtl="0">
              <a:spcBef>
                <a:spcPts val="0"/>
              </a:spcBef>
              <a:buNone/>
              <a:defRPr sz="3600"/>
            </a:lvl9pPr>
          </a:lstStyle>
          <a:p>
            <a:endParaRPr/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716" y="4620775"/>
            <a:ext cx="1812000" cy="3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6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/>
          <p:cNvPicPr preferRelativeResize="0"/>
          <p:nvPr/>
        </p:nvPicPr>
        <p:blipFill rotWithShape="1">
          <a:blip r:embed="rId2">
            <a:alphaModFix/>
          </a:blip>
          <a:srcRect l="40603"/>
          <a:stretch/>
        </p:blipFill>
        <p:spPr>
          <a:xfrm>
            <a:off x="0" y="0"/>
            <a:ext cx="46213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l="40603"/>
          <a:stretch/>
        </p:blipFill>
        <p:spPr>
          <a:xfrm>
            <a:off x="0" y="0"/>
            <a:ext cx="41185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Shape 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5" name="Shape 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ody Blue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311700" y="1228674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76200" algn="l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0"/>
              </a:spcBef>
              <a:buClr>
                <a:srgbClr val="43434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311700" y="19673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Font typeface="Arial"/>
              <a:buNone/>
              <a:defRPr sz="2800" b="0" i="0" u="none" strike="noStrike" cap="none">
                <a:solidFill>
                  <a:srgbClr val="007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716" y="4620775"/>
            <a:ext cx="1812000" cy="3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lement Title &amp; Body Blue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/>
          <p:cNvPicPr preferRelativeResize="0"/>
          <p:nvPr/>
        </p:nvPicPr>
        <p:blipFill rotWithShape="1">
          <a:blip r:embed="rId2">
            <a:alphaModFix/>
          </a:blip>
          <a:srcRect b="79428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311699" y="196119"/>
            <a:ext cx="6163800" cy="57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311700" y="1291295"/>
            <a:ext cx="8437200" cy="2594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63500" algn="l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16" y="4620775"/>
            <a:ext cx="1812000" cy="39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 rotWithShape="1">
          <a:blip r:embed="rId2">
            <a:alphaModFix/>
          </a:blip>
          <a:srcRect l="27230"/>
          <a:stretch/>
        </p:blipFill>
        <p:spPr>
          <a:xfrm>
            <a:off x="-2" y="0"/>
            <a:ext cx="61641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6600" y="4611499"/>
            <a:ext cx="1173000" cy="4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Shape 334"/>
          <p:cNvSpPr txBox="1">
            <a:spLocks noGrp="1"/>
          </p:cNvSpPr>
          <p:nvPr>
            <p:ph type="ctrTitle"/>
          </p:nvPr>
        </p:nvSpPr>
        <p:spPr>
          <a:xfrm>
            <a:off x="3916374" y="1491849"/>
            <a:ext cx="4942799" cy="1167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Font typeface="Arial"/>
              <a:buNone/>
              <a:defRPr sz="2800" b="0" i="0" u="none" strike="noStrike" cap="none">
                <a:solidFill>
                  <a:srgbClr val="007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5" name="Shape 335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8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4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/>
        <p:spPr>
          <a:xfrm>
            <a:off x="0" y="0"/>
            <a:ext cx="7946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6600" y="4611499"/>
            <a:ext cx="1173000" cy="4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>
            <a:spLocks noGrp="1"/>
          </p:cNvSpPr>
          <p:nvPr>
            <p:ph type="ctrTitle"/>
          </p:nvPr>
        </p:nvSpPr>
        <p:spPr>
          <a:xfrm>
            <a:off x="3916374" y="1491849"/>
            <a:ext cx="4942799" cy="1167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Font typeface="Arial"/>
              <a:buNone/>
              <a:defRPr sz="2800" b="0" i="0" u="none" strike="noStrike" cap="none">
                <a:solidFill>
                  <a:srgbClr val="007A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1" name="Shape 341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8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rast Purpl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Shape 344"/>
          <p:cNvSpPr txBox="1">
            <a:spLocks noGrp="1"/>
          </p:cNvSpPr>
          <p:nvPr>
            <p:ph type="ctrTitle"/>
          </p:nvPr>
        </p:nvSpPr>
        <p:spPr>
          <a:xfrm>
            <a:off x="530150" y="771050"/>
            <a:ext cx="3648300" cy="2052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subTitle" idx="1"/>
          </p:nvPr>
        </p:nvSpPr>
        <p:spPr>
          <a:xfrm>
            <a:off x="530150" y="2860599"/>
            <a:ext cx="3648300" cy="1753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lement Title &amp; Body Purple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hape 347" descr="head_purple.png"/>
          <p:cNvPicPr preferRelativeResize="0"/>
          <p:nvPr/>
        </p:nvPicPr>
        <p:blipFill rotWithShape="1">
          <a:blip r:embed="rId2">
            <a:alphaModFix/>
          </a:blip>
          <a:srcRect b="79428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16" y="4620775"/>
            <a:ext cx="1812000" cy="3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311699" y="196119"/>
            <a:ext cx="6163800" cy="57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311700" y="1291295"/>
            <a:ext cx="8437200" cy="2594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63500" algn="l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3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 rotWithShape="1">
          <a:blip r:embed="rId2">
            <a:alphaModFix/>
          </a:blip>
          <a:srcRect l="44503"/>
          <a:stretch/>
        </p:blipFill>
        <p:spPr>
          <a:xfrm>
            <a:off x="0" y="0"/>
            <a:ext cx="4281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6600" y="4611499"/>
            <a:ext cx="1173000" cy="4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>
            <a:spLocks noGrp="1"/>
          </p:cNvSpPr>
          <p:nvPr>
            <p:ph type="ctrTitle"/>
          </p:nvPr>
        </p:nvSpPr>
        <p:spPr>
          <a:xfrm>
            <a:off x="3916374" y="1491849"/>
            <a:ext cx="4942799" cy="1167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8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7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hape 358"/>
          <p:cNvPicPr preferRelativeResize="0"/>
          <p:nvPr/>
        </p:nvPicPr>
        <p:blipFill/>
        <p:spPr>
          <a:xfrm>
            <a:off x="0" y="0"/>
            <a:ext cx="7320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06600" y="4611499"/>
            <a:ext cx="1173000" cy="4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>
            <a:spLocks noGrp="1"/>
          </p:cNvSpPr>
          <p:nvPr>
            <p:ph type="ctrTitle"/>
          </p:nvPr>
        </p:nvSpPr>
        <p:spPr>
          <a:xfrm>
            <a:off x="3916374" y="1491849"/>
            <a:ext cx="4942799" cy="1167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Font typeface="Arial"/>
              <a:buNone/>
              <a:defRPr sz="28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2" name="Shape 362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8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rast Green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Shape 365"/>
          <p:cNvSpPr txBox="1">
            <a:spLocks noGrp="1"/>
          </p:cNvSpPr>
          <p:nvPr>
            <p:ph type="ctrTitle"/>
          </p:nvPr>
        </p:nvSpPr>
        <p:spPr>
          <a:xfrm>
            <a:off x="530150" y="771050"/>
            <a:ext cx="3648300" cy="2052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Font typeface="Arial"/>
              <a:buNone/>
              <a:defRPr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2pPr>
            <a:lvl3pPr lvl="2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3pPr>
            <a:lvl4pPr lvl="3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4pPr>
            <a:lvl5pPr lvl="4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5pPr>
            <a:lvl6pPr lvl="5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6pPr>
            <a:lvl7pPr lvl="6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7pPr>
            <a:lvl8pPr lvl="7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8pPr>
            <a:lvl9pPr lvl="8" indent="0" rtl="0">
              <a:spcBef>
                <a:spcPts val="0"/>
              </a:spcBef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66" name="Shape 366"/>
          <p:cNvSpPr txBox="1">
            <a:spLocks noGrp="1"/>
          </p:cNvSpPr>
          <p:nvPr>
            <p:ph type="subTitle" idx="1"/>
          </p:nvPr>
        </p:nvSpPr>
        <p:spPr>
          <a:xfrm>
            <a:off x="530150" y="2860599"/>
            <a:ext cx="3648300" cy="1753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lement Title &amp; Body Gree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 descr="head_green.png"/>
          <p:cNvPicPr preferRelativeResize="0"/>
          <p:nvPr/>
        </p:nvPicPr>
        <p:blipFill rotWithShape="1">
          <a:blip r:embed="rId2">
            <a:alphaModFix/>
          </a:blip>
          <a:srcRect b="79428"/>
          <a:stretch/>
        </p:blipFill>
        <p:spPr>
          <a:xfrm>
            <a:off x="0" y="0"/>
            <a:ext cx="9144000" cy="10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16" y="4620775"/>
            <a:ext cx="1812000" cy="3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>
            <a:spLocks noGrp="1"/>
          </p:cNvSpPr>
          <p:nvPr>
            <p:ph type="title"/>
          </p:nvPr>
        </p:nvSpPr>
        <p:spPr>
          <a:xfrm>
            <a:off x="311699" y="196119"/>
            <a:ext cx="6163800" cy="57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400"/>
            </a:lvl2pPr>
            <a:lvl3pPr lvl="2" indent="0" rtl="0">
              <a:spcBef>
                <a:spcPts val="0"/>
              </a:spcBef>
              <a:buFont typeface="Arial"/>
              <a:buNone/>
              <a:defRPr sz="1400"/>
            </a:lvl3pPr>
            <a:lvl4pPr lvl="3" indent="0" rtl="0">
              <a:spcBef>
                <a:spcPts val="0"/>
              </a:spcBef>
              <a:buFont typeface="Arial"/>
              <a:buNone/>
              <a:defRPr sz="1400"/>
            </a:lvl4pPr>
            <a:lvl5pPr lvl="4" indent="0" rtl="0">
              <a:spcBef>
                <a:spcPts val="0"/>
              </a:spcBef>
              <a:buFont typeface="Arial"/>
              <a:buNone/>
              <a:defRPr sz="1400"/>
            </a:lvl5pPr>
            <a:lvl6pPr lvl="5" indent="0" rtl="0">
              <a:spcBef>
                <a:spcPts val="0"/>
              </a:spcBef>
              <a:buFont typeface="Arial"/>
              <a:buNone/>
              <a:defRPr sz="1400"/>
            </a:lvl6pPr>
            <a:lvl7pPr lvl="6" indent="0" rtl="0">
              <a:spcBef>
                <a:spcPts val="0"/>
              </a:spcBef>
              <a:buFont typeface="Arial"/>
              <a:buNone/>
              <a:defRPr sz="1400"/>
            </a:lvl7pPr>
            <a:lvl8pPr lvl="7" indent="0" rtl="0">
              <a:spcBef>
                <a:spcPts val="0"/>
              </a:spcBef>
              <a:buFont typeface="Arial"/>
              <a:buNone/>
              <a:defRPr sz="1400"/>
            </a:lvl8pPr>
            <a:lvl9pPr lvl="8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311700" y="1291295"/>
            <a:ext cx="8437200" cy="2594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63500" algn="l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0"/>
              </a:spcBef>
              <a:buClr>
                <a:srgbClr val="007ACA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7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47"/>
          <p:cNvPicPr preferRelativeResize="0"/>
          <p:nvPr/>
        </p:nvPicPr>
        <p:blipFill rotWithShape="1">
          <a:blip r:embed="rId2">
            <a:alphaModFix/>
          </a:blip>
          <a:srcRect l="5096"/>
          <a:stretch/>
        </p:blipFill>
        <p:spPr>
          <a:xfrm>
            <a:off x="0" y="0"/>
            <a:ext cx="732079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51" name="Shape 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1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 rotWithShape="1">
          <a:blip r:embed="rId2">
            <a:alphaModFix/>
          </a:blip>
          <a:srcRect l="12457"/>
          <a:stretch/>
        </p:blipFill>
        <p:spPr>
          <a:xfrm>
            <a:off x="0" y="0"/>
            <a:ext cx="6753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6600" y="4611499"/>
            <a:ext cx="1173000" cy="4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ctrTitle"/>
          </p:nvPr>
        </p:nvSpPr>
        <p:spPr>
          <a:xfrm>
            <a:off x="3916374" y="1491849"/>
            <a:ext cx="4942799" cy="1167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007ACA"/>
              </a:buClr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7" name="Shape 377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8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1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177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Arial"/>
              <a:buNone/>
              <a:defRPr sz="28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Font typeface="Arial"/>
              <a:buNone/>
              <a:defRPr sz="33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1" name="Shape 38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2" name="Shape 38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hape 385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86" name="Shape 38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Shape 38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Shape 389"/>
          <p:cNvSpPr txBox="1">
            <a:spLocks noGrp="1"/>
          </p:cNvSpPr>
          <p:nvPr>
            <p:ph type="ctrTitle"/>
          </p:nvPr>
        </p:nvSpPr>
        <p:spPr>
          <a:xfrm>
            <a:off x="235229" y="2730276"/>
            <a:ext cx="8673600" cy="10596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C7C"/>
              </a:buClr>
              <a:buFont typeface="Arial"/>
              <a:buNone/>
              <a:defRPr sz="45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390" name="Shape 390"/>
          <p:cNvSpPr txBox="1">
            <a:spLocks noGrp="1"/>
          </p:cNvSpPr>
          <p:nvPr>
            <p:ph type="subTitle" idx="1"/>
          </p:nvPr>
        </p:nvSpPr>
        <p:spPr>
          <a:xfrm>
            <a:off x="235229" y="3789743"/>
            <a:ext cx="8673600" cy="55380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3F3F3F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3" name="Shape 39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Font typeface="Arial"/>
              <a:buNone/>
              <a:defRPr sz="33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8" name="Shape 398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9" name="Shape 39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Font typeface="Arial"/>
              <a:buNone/>
              <a:defRPr sz="33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04" name="Shape 40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5" name="Shape 40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Shape 406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hape 408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/>
        <p:spPr>
          <a:xfrm>
            <a:off x="-3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10" name="Shape 41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1" name="Shape 41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2" name="Shape 412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 txBox="1">
            <a:spLocks noGrp="1"/>
          </p:cNvSpPr>
          <p:nvPr>
            <p:ph type="ctrTitle"/>
          </p:nvPr>
        </p:nvSpPr>
        <p:spPr>
          <a:xfrm>
            <a:off x="235229" y="2730276"/>
            <a:ext cx="8673600" cy="10596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C7C"/>
              </a:buClr>
              <a:buFont typeface="Arial"/>
              <a:buNone/>
              <a:defRPr sz="45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14" name="Shape 414"/>
          <p:cNvSpPr txBox="1">
            <a:spLocks noGrp="1"/>
          </p:cNvSpPr>
          <p:nvPr>
            <p:ph type="subTitle" idx="1"/>
          </p:nvPr>
        </p:nvSpPr>
        <p:spPr>
          <a:xfrm>
            <a:off x="235229" y="3789743"/>
            <a:ext cx="8673600" cy="5538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3F3F3F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Shape 416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18" name="Shape 418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9" name="Shape 41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Shape 421"/>
          <p:cNvSpPr txBox="1">
            <a:spLocks noGrp="1"/>
          </p:cNvSpPr>
          <p:nvPr>
            <p:ph type="ctrTitle"/>
          </p:nvPr>
        </p:nvSpPr>
        <p:spPr>
          <a:xfrm>
            <a:off x="235229" y="2730276"/>
            <a:ext cx="8673600" cy="10596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C7C"/>
              </a:buClr>
              <a:buFont typeface="Arial"/>
              <a:buNone/>
              <a:defRPr sz="45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22" name="Shape 422"/>
          <p:cNvSpPr txBox="1">
            <a:spLocks noGrp="1"/>
          </p:cNvSpPr>
          <p:nvPr>
            <p:ph type="subTitle" idx="1"/>
          </p:nvPr>
        </p:nvSpPr>
        <p:spPr>
          <a:xfrm>
            <a:off x="235229" y="3789743"/>
            <a:ext cx="8673600" cy="5538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3F3F3F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Shape 4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/>
        <p:spPr>
          <a:xfrm>
            <a:off x="-3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26" name="Shape 42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Shape 42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Shape 428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Shape 429"/>
          <p:cNvSpPr txBox="1">
            <a:spLocks noGrp="1"/>
          </p:cNvSpPr>
          <p:nvPr>
            <p:ph type="ctrTitle"/>
          </p:nvPr>
        </p:nvSpPr>
        <p:spPr>
          <a:xfrm>
            <a:off x="235229" y="2730276"/>
            <a:ext cx="8673600" cy="10596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C7C"/>
              </a:buClr>
              <a:buFont typeface="Arial"/>
              <a:buNone/>
              <a:defRPr sz="45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30" name="Shape 430"/>
          <p:cNvSpPr txBox="1">
            <a:spLocks noGrp="1"/>
          </p:cNvSpPr>
          <p:nvPr>
            <p:ph type="subTitle" idx="1"/>
          </p:nvPr>
        </p:nvSpPr>
        <p:spPr>
          <a:xfrm>
            <a:off x="235229" y="3789743"/>
            <a:ext cx="8673600" cy="5538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3F3F3F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Shape 432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34" name="Shape 43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Shape 43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Shape 436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Shape 437"/>
          <p:cNvSpPr txBox="1">
            <a:spLocks noGrp="1"/>
          </p:cNvSpPr>
          <p:nvPr>
            <p:ph type="ctrTitle"/>
          </p:nvPr>
        </p:nvSpPr>
        <p:spPr>
          <a:xfrm>
            <a:off x="235229" y="2730276"/>
            <a:ext cx="8673600" cy="10596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C7C"/>
              </a:buClr>
              <a:buFont typeface="Arial"/>
              <a:buNone/>
              <a:defRPr sz="45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subTitle" idx="1"/>
          </p:nvPr>
        </p:nvSpPr>
        <p:spPr>
          <a:xfrm>
            <a:off x="235229" y="3789743"/>
            <a:ext cx="8673600" cy="5538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3F3F3F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 rotWithShape="1">
          <a:blip r:embed="rId3">
            <a:alphaModFix/>
          </a:blip>
          <a:srcRect t="45946" b="719"/>
          <a:stretch/>
        </p:blipFill>
        <p:spPr>
          <a:xfrm>
            <a:off x="0" y="0"/>
            <a:ext cx="6429378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 txBox="1">
            <a:spLocks noGrp="1"/>
          </p:cNvSpPr>
          <p:nvPr>
            <p:ph type="ctrTitle" idx="2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3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0" name="Shape 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Shape 440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42" name="Shape 44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Shape 44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4" name="Shape 444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 txBox="1">
            <a:spLocks noGrp="1"/>
          </p:cNvSpPr>
          <p:nvPr>
            <p:ph type="ctrTitle"/>
          </p:nvPr>
        </p:nvSpPr>
        <p:spPr>
          <a:xfrm>
            <a:off x="235229" y="2730276"/>
            <a:ext cx="8673600" cy="10596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C7C"/>
              </a:buClr>
              <a:buFont typeface="Arial"/>
              <a:buNone/>
              <a:defRPr sz="45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46" name="Shape 446"/>
          <p:cNvSpPr txBox="1">
            <a:spLocks noGrp="1"/>
          </p:cNvSpPr>
          <p:nvPr>
            <p:ph type="subTitle" idx="1"/>
          </p:nvPr>
        </p:nvSpPr>
        <p:spPr>
          <a:xfrm>
            <a:off x="235229" y="3789743"/>
            <a:ext cx="8673600" cy="5538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3F3F3F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RAST_SLIDE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Shape 448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50" name="Shape 45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1" name="Shape 45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Shape 452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 txBox="1">
            <a:spLocks noGrp="1"/>
          </p:cNvSpPr>
          <p:nvPr>
            <p:ph type="ctrTitle"/>
          </p:nvPr>
        </p:nvSpPr>
        <p:spPr>
          <a:xfrm>
            <a:off x="628650" y="2299112"/>
            <a:ext cx="3507600" cy="11685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9AA"/>
              </a:buClr>
              <a:buFont typeface="Arial"/>
              <a:buNone/>
              <a:defRPr sz="4500" b="0" i="0" u="none" strike="noStrike" cap="none">
                <a:solidFill>
                  <a:srgbClr val="0079A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END_VALUE_SLIDE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hape 455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57" name="Shape 45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8" name="Shape 45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9" name="Shape 459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END_VALUE_SLIDE_II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Shape 46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Shape 46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Shape 465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END_VALUE_SLIDE_III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Shape 467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/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9" name="Shape 46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0" name="Shape 47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1" name="Shape 471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Shape 47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Shape 475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 txBox="1">
            <a:spLocks noGrp="1"/>
          </p:cNvSpPr>
          <p:nvPr>
            <p:ph type="ctrTitle"/>
          </p:nvPr>
        </p:nvSpPr>
        <p:spPr>
          <a:xfrm>
            <a:off x="235229" y="2730276"/>
            <a:ext cx="8673600" cy="10596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7C7C"/>
              </a:buClr>
              <a:buFont typeface="Arial"/>
              <a:buNone/>
              <a:defRPr sz="45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77" name="Shape 477"/>
          <p:cNvSpPr txBox="1">
            <a:spLocks noGrp="1"/>
          </p:cNvSpPr>
          <p:nvPr>
            <p:ph type="subTitle" idx="1"/>
          </p:nvPr>
        </p:nvSpPr>
        <p:spPr>
          <a:xfrm>
            <a:off x="235229" y="3789743"/>
            <a:ext cx="8673600" cy="553800"/>
          </a:xfrm>
          <a:prstGeom prst="rect">
            <a:avLst/>
          </a:prstGeom>
          <a:solidFill>
            <a:schemeClr val="lt1">
              <a:alpha val="76860"/>
            </a:schemeClr>
          </a:solidFill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3F3F3F"/>
              </a:buClr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ctr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title"/>
          </p:nvPr>
        </p:nvSpPr>
        <p:spPr>
          <a:xfrm>
            <a:off x="62984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Font typeface="Arial"/>
              <a:buNone/>
              <a:defRPr sz="33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29840" y="1260872"/>
            <a:ext cx="3868500" cy="617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Font typeface="Arial"/>
              <a:buNone/>
              <a:defRPr sz="18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type="body" idx="2"/>
          </p:nvPr>
        </p:nvSpPr>
        <p:spPr>
          <a:xfrm>
            <a:off x="629840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7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Font typeface="Arial"/>
              <a:buNone/>
              <a:defRPr sz="18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5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4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2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3" name="Shape 48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4" name="Shape 48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5" name="Shape 48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6" name="Shape 486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629840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Font typeface="Arial"/>
              <a:buNone/>
              <a:defRPr sz="24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3887390" y="740568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254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381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0" name="Shape 490"/>
          <p:cNvSpPr txBox="1">
            <a:spLocks noGrp="1"/>
          </p:cNvSpPr>
          <p:nvPr>
            <p:ph type="body" idx="2"/>
          </p:nvPr>
        </p:nvSpPr>
        <p:spPr>
          <a:xfrm>
            <a:off x="629840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Font typeface="Arial"/>
              <a:buNone/>
              <a:defRPr sz="12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Shape 49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2" name="Shape 49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3" name="Shape 493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title"/>
          </p:nvPr>
        </p:nvSpPr>
        <p:spPr>
          <a:xfrm>
            <a:off x="629840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Font typeface="Arial"/>
              <a:buNone/>
              <a:defRPr sz="24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496" name="Shape 496"/>
          <p:cNvSpPr>
            <a:spLocks noGrp="1"/>
          </p:cNvSpPr>
          <p:nvPr>
            <p:ph type="pic" idx="2"/>
          </p:nvPr>
        </p:nvSpPr>
        <p:spPr>
          <a:xfrm>
            <a:off x="3887390" y="740568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45833"/>
              <a:buFont typeface="Arial"/>
              <a:buNone/>
              <a:defRPr sz="24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52380"/>
              <a:buFont typeface="Arial"/>
              <a:buNone/>
              <a:defRPr sz="2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61111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73333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73333"/>
              <a:buFont typeface="Arial"/>
              <a:buNone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29840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Font typeface="Arial"/>
              <a:buNone/>
              <a:defRPr sz="12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8" name="Shape 498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9" name="Shape 49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0" name="Shape 500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Font typeface="Arial"/>
              <a:buNone/>
              <a:defRPr sz="33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4" name="Shape 50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5" name="Shape 50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6" name="Shape 506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09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hape 62"/>
          <p:cNvPicPr preferRelativeResize="0"/>
          <p:nvPr/>
        </p:nvPicPr>
        <p:blipFill rotWithShape="1">
          <a:blip r:embed="rId2">
            <a:alphaModFix/>
          </a:blip>
          <a:srcRect l="27865"/>
          <a:stretch/>
        </p:blipFill>
        <p:spPr>
          <a:xfrm>
            <a:off x="0" y="0"/>
            <a:ext cx="55652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ctrTitle" idx="2"/>
          </p:nvPr>
        </p:nvSpPr>
        <p:spPr>
          <a:xfrm>
            <a:off x="3824999" y="1491850"/>
            <a:ext cx="5034000" cy="116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 rtl="0">
              <a:spcBef>
                <a:spcPts val="0"/>
              </a:spcBef>
              <a:buClr>
                <a:srgbClr val="007ACA"/>
              </a:buClr>
              <a:buSzPct val="100000"/>
              <a:defRPr sz="3200">
                <a:solidFill>
                  <a:srgbClr val="007ACA"/>
                </a:solidFill>
              </a:defRPr>
            </a:lvl1pPr>
            <a:lvl2pPr lvl="1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buClr>
                <a:srgbClr val="434343"/>
              </a:buClr>
              <a:buSzPct val="100000"/>
              <a:defRPr sz="5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ubTitle" idx="3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000">
                <a:solidFill>
                  <a:srgbClr val="43434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>
            <a:spLocks noGrp="1"/>
          </p:cNvSpPr>
          <p:nvPr>
            <p:ph type="title"/>
          </p:nvPr>
        </p:nvSpPr>
        <p:spPr>
          <a:xfrm rot="5400000">
            <a:off x="5350050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Font typeface="Arial"/>
              <a:buNone/>
              <a:defRPr sz="33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None/>
              <a:defRPr sz="1400"/>
            </a:lvl2pPr>
            <a:lvl3pPr lvl="2" indent="0" rtl="0">
              <a:spcBef>
                <a:spcPts val="0"/>
              </a:spcBef>
              <a:buNone/>
              <a:defRPr sz="1400"/>
            </a:lvl3pPr>
            <a:lvl4pPr lvl="3" indent="0" rtl="0">
              <a:spcBef>
                <a:spcPts val="0"/>
              </a:spcBef>
              <a:buNone/>
              <a:defRPr sz="1400"/>
            </a:lvl4pPr>
            <a:lvl5pPr lvl="4" indent="0" rtl="0">
              <a:spcBef>
                <a:spcPts val="0"/>
              </a:spcBef>
              <a:buNone/>
              <a:defRPr sz="1400"/>
            </a:lvl5pPr>
            <a:lvl6pPr lvl="5" indent="0" rtl="0">
              <a:spcBef>
                <a:spcPts val="0"/>
              </a:spcBef>
              <a:buNone/>
              <a:defRPr sz="1400"/>
            </a:lvl6pPr>
            <a:lvl7pPr lvl="6" indent="0" rtl="0">
              <a:spcBef>
                <a:spcPts val="0"/>
              </a:spcBef>
              <a:buNone/>
              <a:defRPr sz="1400"/>
            </a:lvl7pPr>
            <a:lvl8pPr lvl="7" indent="0" rtl="0">
              <a:spcBef>
                <a:spcPts val="0"/>
              </a:spcBef>
              <a:buNone/>
              <a:defRPr sz="1400"/>
            </a:lvl8pPr>
            <a:lvl9pPr lvl="8" indent="0" rtl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0" name="Shape 51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1" name="Shape 51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2" name="Shape 512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66666"/>
              <a:buFont typeface="Source Sans Pro"/>
              <a:defRPr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8" name="Shape 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  <p:sldLayoutId id="2147483665" r:id="rId17"/>
    <p:sldLayoutId id="2147483666" r:id="rId18"/>
    <p:sldLayoutId id="2147483667" r:id="rId19"/>
    <p:sldLayoutId id="214748374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66666"/>
              <a:buFont typeface="Source Sans Pro"/>
              <a:defRPr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4" r:id="rId16"/>
    <p:sldLayoutId id="2147483685" r:id="rId17"/>
    <p:sldLayoutId id="2147483686" r:id="rId18"/>
    <p:sldLayoutId id="214748368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None/>
              <a:defRPr sz="2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66666"/>
              <a:buFont typeface="Source Sans Pro"/>
              <a:defRPr sz="18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defRPr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02" name="Shape 20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06600" y="4611499"/>
            <a:ext cx="1172974" cy="4398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-396" y="-222"/>
            <a:ext cx="9144900" cy="51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7C7C7C"/>
              </a:buClr>
              <a:buSzPct val="33333"/>
              <a:buFont typeface="Arial"/>
              <a:buNone/>
              <a:defRPr sz="33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78571"/>
              <a:buNone/>
              <a:defRPr sz="1400"/>
            </a:lvl2pPr>
            <a:lvl3pPr lvl="2" indent="0" rtl="0">
              <a:spcBef>
                <a:spcPts val="0"/>
              </a:spcBef>
              <a:buSzPct val="78571"/>
              <a:buNone/>
              <a:defRPr sz="1400"/>
            </a:lvl3pPr>
            <a:lvl4pPr lvl="3" indent="0" rtl="0">
              <a:spcBef>
                <a:spcPts val="0"/>
              </a:spcBef>
              <a:buSzPct val="78571"/>
              <a:buNone/>
              <a:defRPr sz="1400"/>
            </a:lvl4pPr>
            <a:lvl5pPr lvl="4" indent="0" rtl="0">
              <a:spcBef>
                <a:spcPts val="0"/>
              </a:spcBef>
              <a:buSzPct val="78571"/>
              <a:buNone/>
              <a:defRPr sz="1400"/>
            </a:lvl5pPr>
            <a:lvl6pPr lvl="5" indent="0" rtl="0">
              <a:spcBef>
                <a:spcPts val="0"/>
              </a:spcBef>
              <a:buSzPct val="78571"/>
              <a:buNone/>
              <a:defRPr sz="1400"/>
            </a:lvl6pPr>
            <a:lvl7pPr lvl="6" indent="0" rtl="0">
              <a:spcBef>
                <a:spcPts val="0"/>
              </a:spcBef>
              <a:buSzPct val="78571"/>
              <a:buNone/>
              <a:defRPr sz="1400"/>
            </a:lvl7pPr>
            <a:lvl8pPr lvl="7" indent="0" rtl="0">
              <a:spcBef>
                <a:spcPts val="0"/>
              </a:spcBef>
              <a:buSzPct val="78571"/>
              <a:buNone/>
              <a:defRPr sz="1400"/>
            </a:lvl8pPr>
            <a:lvl9pPr lvl="8" indent="0" rtl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rgbClr val="7C7C7C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0700" marR="0" lvl="1" indent="-635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63600" marR="0" lvl="2" indent="-762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6500" marR="0" lvl="3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49400" marR="0" lvl="4" indent="-88900" algn="l" rtl="0">
              <a:lnSpc>
                <a:spcPct val="120000"/>
              </a:lnSpc>
              <a:spcBef>
                <a:spcPts val="400"/>
              </a:spcBef>
              <a:buClr>
                <a:srgbClr val="7F7F7F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Shape 30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2159700" cy="2739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sldNum" idx="12"/>
          </p:nvPr>
        </p:nvSpPr>
        <p:spPr>
          <a:xfrm>
            <a:off x="5438272" y="4772104"/>
            <a:ext cx="1527900" cy="273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visma.com/no/software/produkter/visma-lonn/artikler/Vismanet-Payroll---onsker-du-a-vare-pilotkund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ctrTitle"/>
          </p:nvPr>
        </p:nvSpPr>
        <p:spPr>
          <a:xfrm>
            <a:off x="3785824" y="1491850"/>
            <a:ext cx="5073300" cy="1167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Visma.net Time </a:t>
            </a:r>
            <a:br>
              <a:rPr lang="en" b="1" dirty="0" smtClean="0"/>
            </a:br>
            <a:r>
              <a:rPr lang="en" sz="2400" dirty="0" smtClean="0"/>
              <a:t>Timeregistrering på 1-2-3</a:t>
            </a:r>
            <a:endParaRPr lang="en" sz="2400" dirty="0"/>
          </a:p>
        </p:txBody>
      </p:sp>
      <p:sp>
        <p:nvSpPr>
          <p:cNvPr id="518" name="Shape 518"/>
          <p:cNvSpPr txBox="1">
            <a:spLocks noGrp="1"/>
          </p:cNvSpPr>
          <p:nvPr>
            <p:ph type="subTitle" idx="1"/>
          </p:nvPr>
        </p:nvSpPr>
        <p:spPr>
          <a:xfrm>
            <a:off x="4015950" y="2679800"/>
            <a:ext cx="4843200" cy="996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dirty="0" smtClean="0"/>
              <a:t> 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311700" y="1287449"/>
            <a:ext cx="8365500" cy="315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311700" y="196120"/>
            <a:ext cx="6228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dirty="0" smtClean="0"/>
              <a:t>Ta bilde av kvitteringen                             </a:t>
            </a:r>
            <a:r>
              <a:rPr lang="en" sz="2000" dirty="0" smtClean="0"/>
              <a:t> angi type utlegg og beløp - ferdig!</a:t>
            </a:r>
            <a:endParaRPr lang="en" sz="20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Shape 593"/>
          <p:cNvPicPr preferRelativeResize="0"/>
          <p:nvPr/>
        </p:nvPicPr>
        <p:blipFill rotWithShape="1">
          <a:blip r:embed="rId3">
            <a:alphaModFix/>
          </a:blip>
          <a:srcRect b="13018"/>
          <a:stretch/>
        </p:blipFill>
        <p:spPr>
          <a:xfrm>
            <a:off x="588711" y="1450824"/>
            <a:ext cx="1887166" cy="299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5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5087" y="1566785"/>
            <a:ext cx="17430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950" y="1129632"/>
            <a:ext cx="5021092" cy="358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311700" y="1287449"/>
            <a:ext cx="8365500" cy="315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311700" y="196120"/>
            <a:ext cx="6228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dirty="0" smtClean="0"/>
              <a:t>Kredittkort kan integreres                </a:t>
            </a:r>
            <a:r>
              <a:rPr lang="en" sz="2000" dirty="0" smtClean="0"/>
              <a:t>(match kvittering, super ved valuta)</a:t>
            </a:r>
            <a:endParaRPr lang="en" sz="20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8" y="1540043"/>
            <a:ext cx="8773742" cy="49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311700" y="1287449"/>
            <a:ext cx="8365500" cy="315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311700" y="196120"/>
            <a:ext cx="6228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dirty="0" smtClean="0"/>
              <a:t>Kjøreboken skriver seg selv           </a:t>
            </a:r>
            <a:r>
              <a:rPr lang="en" sz="2000" dirty="0" smtClean="0"/>
              <a:t>(integrert 3. part App)</a:t>
            </a:r>
            <a:endParaRPr lang="en" sz="20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9" y="1287449"/>
            <a:ext cx="7016115" cy="34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" sz="4500">
                <a:solidFill>
                  <a:schemeClr val="accent1"/>
                </a:solidFill>
              </a:rPr>
              <a:t>Hvorfor?</a:t>
            </a:r>
          </a:p>
        </p:txBody>
      </p:sp>
      <p:sp>
        <p:nvSpPr>
          <p:cNvPr id="630" name="Shape 630"/>
          <p:cNvSpPr/>
          <p:nvPr/>
        </p:nvSpPr>
        <p:spPr>
          <a:xfrm>
            <a:off x="602675" y="1911921"/>
            <a:ext cx="2470200" cy="2191199"/>
          </a:xfrm>
          <a:prstGeom prst="rect">
            <a:avLst/>
          </a:prstGeom>
          <a:noFill/>
          <a:ln w="184150" cap="flat" cmpd="sng">
            <a:solidFill>
              <a:srgbClr val="DFDFD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Shape 631"/>
          <p:cNvSpPr/>
          <p:nvPr/>
        </p:nvSpPr>
        <p:spPr>
          <a:xfrm>
            <a:off x="3357068" y="1911920"/>
            <a:ext cx="2470200" cy="2191199"/>
          </a:xfrm>
          <a:prstGeom prst="rect">
            <a:avLst/>
          </a:prstGeom>
          <a:noFill/>
          <a:ln w="184150" cap="flat" cmpd="sng">
            <a:solidFill>
              <a:srgbClr val="DFDFD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Shape 632"/>
          <p:cNvSpPr/>
          <p:nvPr/>
        </p:nvSpPr>
        <p:spPr>
          <a:xfrm>
            <a:off x="6129396" y="1911920"/>
            <a:ext cx="2470199" cy="2191199"/>
          </a:xfrm>
          <a:prstGeom prst="rect">
            <a:avLst/>
          </a:prstGeom>
          <a:noFill/>
          <a:ln w="184150" cap="flat" cmpd="sng">
            <a:solidFill>
              <a:srgbClr val="DFDFD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Shape 633"/>
          <p:cNvSpPr/>
          <p:nvPr/>
        </p:nvSpPr>
        <p:spPr>
          <a:xfrm>
            <a:off x="6961911" y="1803845"/>
            <a:ext cx="893700" cy="2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/>
          <p:nvPr/>
        </p:nvSpPr>
        <p:spPr>
          <a:xfrm>
            <a:off x="1299352" y="1812151"/>
            <a:ext cx="893700" cy="2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Shape 635"/>
          <p:cNvSpPr/>
          <p:nvPr/>
        </p:nvSpPr>
        <p:spPr>
          <a:xfrm>
            <a:off x="4101736" y="1812151"/>
            <a:ext cx="893700" cy="2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1254742" y="873613"/>
            <a:ext cx="2262300" cy="19851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500">
                <a:solidFill>
                  <a:srgbClr val="9AC6D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637" name="Shape 637"/>
          <p:cNvSpPr txBox="1"/>
          <p:nvPr/>
        </p:nvSpPr>
        <p:spPr>
          <a:xfrm>
            <a:off x="3961765" y="873613"/>
            <a:ext cx="2262300" cy="19851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500">
                <a:solidFill>
                  <a:srgbClr val="67A9CC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638" name="Shape 638"/>
          <p:cNvSpPr txBox="1"/>
          <p:nvPr/>
        </p:nvSpPr>
        <p:spPr>
          <a:xfrm>
            <a:off x="6828930" y="873613"/>
            <a:ext cx="2262300" cy="19851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2500">
                <a:solidFill>
                  <a:srgbClr val="367DA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639" name="Shape 639"/>
          <p:cNvSpPr txBox="1"/>
          <p:nvPr/>
        </p:nvSpPr>
        <p:spPr>
          <a:xfrm>
            <a:off x="736228" y="2568273"/>
            <a:ext cx="2202900" cy="1038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 smtClean="0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Forenkler </a:t>
            </a:r>
            <a:r>
              <a:rPr lang="en" sz="2100" dirty="0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ansattes hverdag - sparer tid</a:t>
            </a:r>
          </a:p>
        </p:txBody>
      </p:sp>
      <p:sp>
        <p:nvSpPr>
          <p:cNvPr id="640" name="Shape 640"/>
          <p:cNvSpPr txBox="1"/>
          <p:nvPr/>
        </p:nvSpPr>
        <p:spPr>
          <a:xfrm>
            <a:off x="3499589" y="2568273"/>
            <a:ext cx="2202900" cy="7155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Bedre datakvalitet</a:t>
            </a:r>
          </a:p>
        </p:txBody>
      </p:sp>
      <p:sp>
        <p:nvSpPr>
          <p:cNvPr id="641" name="Shape 641"/>
          <p:cNvSpPr txBox="1"/>
          <p:nvPr/>
        </p:nvSpPr>
        <p:spPr>
          <a:xfrm>
            <a:off x="6281303" y="2568273"/>
            <a:ext cx="2318292" cy="1038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 smtClean="0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Alltid tilgjengelig,  involverer </a:t>
            </a:r>
            <a:r>
              <a:rPr lang="en" sz="2100" dirty="0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ledere </a:t>
            </a:r>
            <a:endParaRPr lang="en" sz="2100" dirty="0" smtClean="0">
              <a:solidFill>
                <a:srgbClr val="7C7C7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100" dirty="0" smtClean="0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" sz="2100" dirty="0">
                <a:solidFill>
                  <a:srgbClr val="7C7C7C"/>
                </a:solidFill>
                <a:latin typeface="Arial"/>
                <a:ea typeface="Arial"/>
                <a:cs typeface="Arial"/>
                <a:sym typeface="Arial"/>
              </a:rPr>
              <a:t>lønn &amp; HR</a:t>
            </a:r>
          </a:p>
        </p:txBody>
      </p:sp>
      <p:sp>
        <p:nvSpPr>
          <p:cNvPr id="642" name="Shape 642"/>
          <p:cNvSpPr/>
          <p:nvPr/>
        </p:nvSpPr>
        <p:spPr>
          <a:xfrm>
            <a:off x="628650" y="4364181"/>
            <a:ext cx="8121300" cy="34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Visma.net </a:t>
            </a:r>
            <a:r>
              <a:rPr lang="en" dirty="0" smtClean="0"/>
              <a:t>Payroll</a:t>
            </a:r>
            <a:endParaRPr lang="en" dirty="0"/>
          </a:p>
        </p:txBody>
      </p:sp>
      <p:sp>
        <p:nvSpPr>
          <p:cNvPr id="562" name="Shape 562"/>
          <p:cNvSpPr txBox="1">
            <a:spLocks noGrp="1"/>
          </p:cNvSpPr>
          <p:nvPr>
            <p:ph type="body" idx="1"/>
          </p:nvPr>
        </p:nvSpPr>
        <p:spPr>
          <a:xfrm>
            <a:off x="311700" y="1291295"/>
            <a:ext cx="8437200" cy="186634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 smtClean="0"/>
              <a:t>Nettbasert lønnssystem som i stor grad får data fra Time, Absence og Expense </a:t>
            </a:r>
          </a:p>
          <a:p>
            <a:pPr marL="285750" lvl="0" indent="-285750" rtl="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Pilot fra november 2016</a:t>
            </a:r>
          </a:p>
          <a:p>
            <a:pPr marL="285750" indent="-285750"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/>
              <a:t>Inntil videre for </a:t>
            </a:r>
            <a:r>
              <a:rPr lang="en" dirty="0" smtClean="0"/>
              <a:t>små kunder </a:t>
            </a:r>
            <a:r>
              <a:rPr lang="en" dirty="0"/>
              <a:t>med </a:t>
            </a:r>
            <a:r>
              <a:rPr lang="en" dirty="0">
                <a:hlinkClick r:id="rId3"/>
              </a:rPr>
              <a:t>“enkel” lønn</a:t>
            </a:r>
            <a:endParaRPr lang="en" dirty="0"/>
          </a:p>
          <a:p>
            <a:pPr marL="285750" lvl="0" indent="-285750" rtl="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En godkjenner godkjenner alle ansatte (Approval)</a:t>
            </a:r>
          </a:p>
          <a:p>
            <a:pPr marL="285750" lvl="0" indent="-285750" rtl="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endParaRPr lang="en" dirty="0" smtClean="0"/>
          </a:p>
          <a:p>
            <a:pPr marL="457200" lvl="0" indent="-228600" rtl="0">
              <a:spcBef>
                <a:spcPts val="0"/>
              </a:spcBef>
            </a:pPr>
            <a:endParaRPr lang="en" dirty="0"/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4" name="Shape 562"/>
          <p:cNvSpPr txBox="1">
            <a:spLocks/>
          </p:cNvSpPr>
          <p:nvPr/>
        </p:nvSpPr>
        <p:spPr>
          <a:xfrm>
            <a:off x="391737" y="3767508"/>
            <a:ext cx="8437200" cy="11437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SzPct val="66666"/>
              <a:buFont typeface="Source Sans Pro"/>
              <a:buNone/>
              <a:defRPr sz="18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Font typeface="Source Sans Pro"/>
              <a:buNone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ACA"/>
              </a:buClr>
              <a:buFont typeface="Source Sans Pro"/>
              <a:buNone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buNone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buNone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buNone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buNone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buNone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Source Sans Pro"/>
              <a:buNone/>
              <a:defRPr sz="1400" b="0" i="0" u="none" strike="noStrike" cap="none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Clr>
                <a:schemeClr val="dk1"/>
              </a:buClr>
              <a:buSzPct val="61111"/>
              <a:buFont typeface="Arial"/>
              <a:buNone/>
            </a:pPr>
            <a:r>
              <a:rPr lang="nb-NO" dirty="0" smtClean="0">
                <a:solidFill>
                  <a:schemeClr val="bg1">
                    <a:lumMod val="75000"/>
                  </a:schemeClr>
                </a:solidFill>
              </a:rPr>
              <a:t>Payroll-pakken inneholder Visma.net Time, Absence og Expense</a:t>
            </a:r>
          </a:p>
          <a:p>
            <a:pPr marL="285750" indent="-285750"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chemeClr val="bg1">
                    <a:lumMod val="75000"/>
                  </a:schemeClr>
                </a:solidFill>
              </a:rPr>
              <a:t>Time, Absence og Expense finnes også integrert med Visma Lønn</a:t>
            </a:r>
          </a:p>
          <a:p>
            <a:pPr marL="285750" indent="-285750"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457200" indent="-228600"/>
            <a:endParaRPr lang="nb-N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9023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latin typeface="PF BeauSans Pro" panose="02000503040000020004" pitchFamily="50" charset="0"/>
              </a:rPr>
              <a:t>Visma.net Time</a:t>
            </a:r>
            <a:endParaRPr lang="en" dirty="0">
              <a:latin typeface="PF BeauSans Pro" panose="02000503040000020004" pitchFamily="50" charset="0"/>
            </a:endParaRPr>
          </a:p>
        </p:txBody>
      </p:sp>
      <p:sp>
        <p:nvSpPr>
          <p:cNvPr id="23" name="Shape 142"/>
          <p:cNvSpPr txBox="1">
            <a:spLocks noGrp="1"/>
          </p:cNvSpPr>
          <p:nvPr>
            <p:ph type="body" idx="1"/>
          </p:nvPr>
        </p:nvSpPr>
        <p:spPr>
          <a:xfrm>
            <a:off x="311700" y="1291294"/>
            <a:ext cx="8437200" cy="302414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Timeregistrering for bedriftens lønnsmottakere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Nettbasert, del av Visma.net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Integrert med Visma Lønn – unngå dobbeltregistrering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Registrer alle timer eller bare avviket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Angi overtid, helg- vakttillegg osv ved behov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" dirty="0">
                <a:latin typeface="PF BeauSans Pro Light" panose="02000503040000020004" pitchFamily="50" charset="0"/>
              </a:rPr>
              <a:t>På prosjekt, aktivitet, ordre o.l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Tidbank. Plusstid – minustid = timer tilgode </a:t>
            </a: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PF BeauSans Pro Light" panose="02000503040000020004" pitchFamily="50" charset="0"/>
              </a:rPr>
              <a:t>Få oversikt – hva går tiden med til? </a:t>
            </a:r>
            <a:endParaRPr lang="en" dirty="0" smtClean="0">
              <a:latin typeface="PF BeauSans Pro Light" panose="02000503040000020004" pitchFamily="50" charset="0"/>
            </a:endParaRPr>
          </a:p>
          <a:p>
            <a:pPr marL="514350" lvl="0" indent="-285750"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Fravær del av løsningen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Enkelt!  Registrering. Godkjenning </a:t>
            </a:r>
            <a:r>
              <a:rPr lang="en" sz="1400" dirty="0" smtClean="0">
                <a:latin typeface="PF BeauSans Pro Light" panose="02000503040000020004" pitchFamily="50" charset="0"/>
              </a:rPr>
              <a:t>(leder). </a:t>
            </a:r>
            <a:r>
              <a:rPr lang="en" dirty="0" smtClean="0">
                <a:latin typeface="PF BeauSans Pro Light" panose="02000503040000020004" pitchFamily="50" charset="0"/>
              </a:rPr>
              <a:t>Lønn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latin typeface="PF BeauSans Pro" panose="02000503040000020004" pitchFamily="50" charset="0"/>
              </a:rPr>
              <a:t>Visma.net Time</a:t>
            </a:r>
            <a:endParaRPr lang="en" dirty="0">
              <a:latin typeface="PF BeauSans Pro" panose="02000503040000020004" pitchFamily="50" charset="0"/>
            </a:endParaRPr>
          </a:p>
        </p:txBody>
      </p:sp>
      <p:sp>
        <p:nvSpPr>
          <p:cNvPr id="23" name="Shape 142"/>
          <p:cNvSpPr txBox="1">
            <a:spLocks noGrp="1"/>
          </p:cNvSpPr>
          <p:nvPr>
            <p:ph type="body" idx="1"/>
          </p:nvPr>
        </p:nvSpPr>
        <p:spPr>
          <a:xfrm>
            <a:off x="311700" y="1291295"/>
            <a:ext cx="8437200" cy="259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28600" lvl="0" rtl="0">
              <a:spcBef>
                <a:spcPts val="0"/>
              </a:spcBef>
            </a:pPr>
            <a:r>
              <a:rPr lang="en" dirty="0" smtClean="0">
                <a:latin typeface="PF BeauSans Pro Light" panose="02000503040000020004" pitchFamily="50" charset="0"/>
              </a:rPr>
              <a:t>Passer for …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Dere som har inntil 30-40 ansatte (pr firma, større kunder fra 01.01.17)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Ikke er prosjektorienterte</a:t>
            </a:r>
            <a:endParaRPr lang="en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Deg som ikke må ha mobilutgave fra dag1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  <a:p>
            <a:pPr marL="228600" lvl="0" rtl="0">
              <a:spcBef>
                <a:spcPts val="0"/>
              </a:spcBef>
            </a:pPr>
            <a:r>
              <a:rPr lang="en" dirty="0" smtClean="0">
                <a:latin typeface="PF BeauSans Pro Light" panose="02000503040000020004" pitchFamily="50" charset="0"/>
              </a:rPr>
              <a:t>Alle punktene forventes utbedret (innen) våren 2017. </a:t>
            </a:r>
          </a:p>
          <a:p>
            <a:pPr marL="228600" lvl="0" rtl="0">
              <a:spcBef>
                <a:spcPts val="0"/>
              </a:spcBef>
            </a:pPr>
            <a:endParaRPr lang="en" dirty="0">
              <a:latin typeface="PF BeauSans Pro Light" panose="02000503040000020004" pitchFamily="50" charset="0"/>
            </a:endParaRPr>
          </a:p>
          <a:p>
            <a:pPr marL="228600" lvl="0" rtl="0">
              <a:spcBef>
                <a:spcPts val="0"/>
              </a:spcBef>
            </a:pPr>
            <a:r>
              <a:rPr lang="en" dirty="0" smtClean="0">
                <a:latin typeface="PF BeauSans Pro Light" panose="02000503040000020004" pitchFamily="50" charset="0"/>
              </a:rPr>
              <a:t> </a:t>
            </a:r>
            <a:endParaRPr lang="en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latin typeface="PF BeauSans Pro" panose="02000503040000020004" pitchFamily="50" charset="0"/>
              </a:rPr>
              <a:t>Visma.net HRM</a:t>
            </a:r>
            <a:endParaRPr lang="en" dirty="0">
              <a:latin typeface="PF BeauSans Pro" panose="02000503040000020004" pitchFamily="50" charset="0"/>
            </a:endParaRPr>
          </a:p>
        </p:txBody>
      </p:sp>
      <p:sp>
        <p:nvSpPr>
          <p:cNvPr id="23" name="Shape 142"/>
          <p:cNvSpPr txBox="1">
            <a:spLocks noGrp="1"/>
          </p:cNvSpPr>
          <p:nvPr>
            <p:ph type="body" idx="1"/>
          </p:nvPr>
        </p:nvSpPr>
        <p:spPr>
          <a:xfrm>
            <a:off x="311700" y="1291295"/>
            <a:ext cx="8437200" cy="259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Enkelt å ta </a:t>
            </a:r>
            <a:r>
              <a:rPr lang="en-US" dirty="0" err="1" smtClean="0">
                <a:latin typeface="PF BeauSans Pro Light" panose="02000503040000020004" pitchFamily="50" charset="0"/>
              </a:rPr>
              <a:t>i</a:t>
            </a:r>
            <a:r>
              <a:rPr lang="en-US" dirty="0" smtClean="0">
                <a:latin typeface="PF BeauSans Pro Light" panose="02000503040000020004" pitchFamily="50" charset="0"/>
              </a:rPr>
              <a:t> </a:t>
            </a:r>
            <a:r>
              <a:rPr lang="en-US" dirty="0" err="1" smtClean="0">
                <a:latin typeface="PF BeauSans Pro Light" panose="02000503040000020004" pitchFamily="50" charset="0"/>
              </a:rPr>
              <a:t>bruk</a:t>
            </a:r>
            <a:endParaRPr lang="en-US" dirty="0" smtClean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b-NO" dirty="0" smtClean="0">
                <a:latin typeface="PF BeauSans Pro Light" panose="02000503040000020004" pitchFamily="50" charset="0"/>
              </a:rPr>
              <a:t>Enkelt å administrere</a:t>
            </a:r>
            <a:endParaRPr lang="en-US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 Light" panose="02000503040000020004" pitchFamily="50" charset="0"/>
              </a:rPr>
              <a:t>Enkel å bruke </a:t>
            </a: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7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title"/>
          </p:nvPr>
        </p:nvSpPr>
        <p:spPr>
          <a:xfrm>
            <a:off x="1453275" y="1843000"/>
            <a:ext cx="5742600" cy="841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endParaRPr>
              <a:solidFill>
                <a:srgbClr val="007AC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6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latin typeface="PF BeauSans Pro" panose="02000503040000020004" pitchFamily="50" charset="0"/>
              </a:rPr>
              <a:t>Klikk </a:t>
            </a:r>
            <a:r>
              <a:rPr lang="en-US" dirty="0" err="1" smtClean="0">
                <a:latin typeface="PF BeauSans Pro" panose="02000503040000020004" pitchFamily="50" charset="0"/>
              </a:rPr>
              <a:t>i</a:t>
            </a:r>
            <a:r>
              <a:rPr lang="en-US" dirty="0" smtClean="0">
                <a:latin typeface="PF BeauSans Pro" panose="02000503040000020004" pitchFamily="50" charset="0"/>
              </a:rPr>
              <a:t> </a:t>
            </a:r>
            <a:r>
              <a:rPr lang="en-US" dirty="0" err="1" smtClean="0">
                <a:latin typeface="PF BeauSans Pro" panose="02000503040000020004" pitchFamily="50" charset="0"/>
              </a:rPr>
              <a:t>kalender</a:t>
            </a:r>
            <a:r>
              <a:rPr lang="en-US" dirty="0" smtClean="0">
                <a:latin typeface="PF BeauSans Pro" panose="02000503040000020004" pitchFamily="50" charset="0"/>
              </a:rPr>
              <a:t>. </a:t>
            </a:r>
            <a:r>
              <a:rPr lang="en-US" dirty="0" err="1" smtClean="0">
                <a:latin typeface="PF BeauSans Pro" panose="02000503040000020004" pitchFamily="50" charset="0"/>
              </a:rPr>
              <a:t>Angi</a:t>
            </a:r>
            <a:r>
              <a:rPr lang="en-US" dirty="0" smtClean="0">
                <a:latin typeface="PF BeauSans Pro" panose="02000503040000020004" pitchFamily="50" charset="0"/>
              </a:rPr>
              <a:t> type timer. </a:t>
            </a:r>
            <a:r>
              <a:rPr lang="en" sz="1400" dirty="0" smtClean="0">
                <a:solidFill>
                  <a:schemeClr val="bg1"/>
                </a:solidFill>
                <a:latin typeface="PF BeauSans Pro" panose="02000503040000020004" pitchFamily="50" charset="0"/>
              </a:rPr>
              <a:t>L</a:t>
            </a:r>
            <a:r>
              <a:rPr lang="nb-NO" sz="1400" dirty="0">
                <a:solidFill>
                  <a:schemeClr val="bg1"/>
                </a:solidFill>
              </a:rPr>
              <a:t>eder ser sine ansatt </a:t>
            </a:r>
            <a:r>
              <a:rPr lang="nb-NO" sz="1400" dirty="0" smtClean="0">
                <a:solidFill>
                  <a:schemeClr val="bg1"/>
                </a:solidFill>
              </a:rPr>
              <a:t> (kan </a:t>
            </a:r>
            <a:r>
              <a:rPr lang="nb-NO" sz="1400" dirty="0">
                <a:solidFill>
                  <a:schemeClr val="bg1"/>
                </a:solidFill>
              </a:rPr>
              <a:t>registrere på deres vegne) </a:t>
            </a:r>
            <a:endParaRPr lang="en" sz="1400" dirty="0">
              <a:solidFill>
                <a:schemeClr val="bg1"/>
              </a:solidFill>
              <a:latin typeface="PF BeauSans Pro" panose="02000503040000020004" pitchFamily="50" charset="0"/>
            </a:endParaRPr>
          </a:p>
        </p:txBody>
      </p:sp>
      <p:sp>
        <p:nvSpPr>
          <p:cNvPr id="23" name="Shape 142"/>
          <p:cNvSpPr txBox="1">
            <a:spLocks noGrp="1"/>
          </p:cNvSpPr>
          <p:nvPr>
            <p:ph type="body" idx="1"/>
          </p:nvPr>
        </p:nvSpPr>
        <p:spPr>
          <a:xfrm>
            <a:off x="5713880" y="3071969"/>
            <a:ext cx="3045110" cy="124736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4" y="1044730"/>
            <a:ext cx="8229600" cy="405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 smtClean="0">
                <a:latin typeface="PF BeauSans Pro" panose="02000503040000020004" pitchFamily="50" charset="0"/>
              </a:rPr>
              <a:t>Klikk </a:t>
            </a:r>
            <a:r>
              <a:rPr lang="en-US" dirty="0" err="1" smtClean="0">
                <a:latin typeface="PF BeauSans Pro" panose="02000503040000020004" pitchFamily="50" charset="0"/>
              </a:rPr>
              <a:t>i</a:t>
            </a:r>
            <a:r>
              <a:rPr lang="en-US" dirty="0" smtClean="0">
                <a:latin typeface="PF BeauSans Pro" panose="02000503040000020004" pitchFamily="50" charset="0"/>
              </a:rPr>
              <a:t> </a:t>
            </a:r>
            <a:r>
              <a:rPr lang="en-US" dirty="0" err="1" smtClean="0">
                <a:latin typeface="PF BeauSans Pro" panose="02000503040000020004" pitchFamily="50" charset="0"/>
              </a:rPr>
              <a:t>kalender</a:t>
            </a:r>
            <a:r>
              <a:rPr lang="en-US" dirty="0" smtClean="0">
                <a:latin typeface="PF BeauSans Pro" panose="02000503040000020004" pitchFamily="50" charset="0"/>
              </a:rPr>
              <a:t>. </a:t>
            </a:r>
            <a:r>
              <a:rPr lang="en-US" dirty="0" err="1" smtClean="0">
                <a:latin typeface="PF BeauSans Pro" panose="02000503040000020004" pitchFamily="50" charset="0"/>
              </a:rPr>
              <a:t>Angi</a:t>
            </a:r>
            <a:r>
              <a:rPr lang="en-US" dirty="0" smtClean="0">
                <a:latin typeface="PF BeauSans Pro" panose="02000503040000020004" pitchFamily="50" charset="0"/>
              </a:rPr>
              <a:t> type timer. </a:t>
            </a:r>
            <a:r>
              <a:rPr lang="en" sz="1400" dirty="0" smtClean="0">
                <a:solidFill>
                  <a:schemeClr val="bg1"/>
                </a:solidFill>
                <a:latin typeface="PF BeauSans Pro" panose="02000503040000020004" pitchFamily="50" charset="0"/>
              </a:rPr>
              <a:t>L</a:t>
            </a:r>
            <a:r>
              <a:rPr lang="nb-NO" sz="1400" dirty="0">
                <a:solidFill>
                  <a:schemeClr val="bg1"/>
                </a:solidFill>
              </a:rPr>
              <a:t>eder ser sine ansatt </a:t>
            </a:r>
            <a:r>
              <a:rPr lang="nb-NO" sz="1400" dirty="0" smtClean="0">
                <a:solidFill>
                  <a:schemeClr val="bg1"/>
                </a:solidFill>
              </a:rPr>
              <a:t> (kan </a:t>
            </a:r>
            <a:r>
              <a:rPr lang="nb-NO" sz="1400" dirty="0">
                <a:solidFill>
                  <a:schemeClr val="bg1"/>
                </a:solidFill>
              </a:rPr>
              <a:t>registrere på deres vegne) </a:t>
            </a:r>
            <a:endParaRPr lang="en" sz="1400" dirty="0">
              <a:solidFill>
                <a:schemeClr val="bg1"/>
              </a:solidFill>
              <a:latin typeface="PF BeauSans Pro" panose="02000503040000020004" pitchFamily="50" charset="0"/>
            </a:endParaRPr>
          </a:p>
        </p:txBody>
      </p:sp>
      <p:sp>
        <p:nvSpPr>
          <p:cNvPr id="23" name="Shape 142"/>
          <p:cNvSpPr txBox="1">
            <a:spLocks noGrp="1"/>
          </p:cNvSpPr>
          <p:nvPr>
            <p:ph type="body" idx="1"/>
          </p:nvPr>
        </p:nvSpPr>
        <p:spPr>
          <a:xfrm>
            <a:off x="5713880" y="3071969"/>
            <a:ext cx="3045110" cy="124736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>
              <a:latin typeface="PF BeauSans Pro Light" panose="02000503040000020004" pitchFamily="50" charset="0"/>
            </a:endParaRPr>
          </a:p>
          <a:p>
            <a:pPr marL="5143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dirty="0" smtClean="0">
              <a:latin typeface="PF BeauSans Pro Light" panose="0200050304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4" y="1044730"/>
            <a:ext cx="8229600" cy="40544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371" y="2536624"/>
            <a:ext cx="4107043" cy="23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>
            <a:spLocks noGrp="1"/>
          </p:cNvSpPr>
          <p:nvPr>
            <p:ph type="title"/>
          </p:nvPr>
        </p:nvSpPr>
        <p:spPr>
          <a:xfrm>
            <a:off x="311699" y="196120"/>
            <a:ext cx="61638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Visma.net Absence</a:t>
            </a:r>
          </a:p>
        </p:txBody>
      </p:sp>
      <p:sp>
        <p:nvSpPr>
          <p:cNvPr id="568" name="Shape 568"/>
          <p:cNvSpPr txBox="1">
            <a:spLocks noGrp="1"/>
          </p:cNvSpPr>
          <p:nvPr>
            <p:ph type="body" idx="1"/>
          </p:nvPr>
        </p:nvSpPr>
        <p:spPr>
          <a:xfrm>
            <a:off x="311700" y="1291275"/>
            <a:ext cx="8397900" cy="311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 smtClean="0">
                <a:latin typeface="PF BeauSans Pro" panose="02000503040000020004" pitchFamily="50" charset="0"/>
              </a:rPr>
              <a:t>Fraværsregistrering</a:t>
            </a:r>
          </a:p>
          <a:p>
            <a:pPr marL="285750" lvl="0" indent="-285750" rtl="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" panose="02000503040000020004" pitchFamily="50" charset="0"/>
              </a:rPr>
              <a:t>Angi </a:t>
            </a:r>
            <a:r>
              <a:rPr lang="en" dirty="0">
                <a:latin typeface="PF BeauSans Pro" panose="02000503040000020004" pitchFamily="50" charset="0"/>
              </a:rPr>
              <a:t>type fravær </a:t>
            </a:r>
            <a:endParaRPr lang="en" dirty="0" smtClean="0">
              <a:latin typeface="PF BeauSans Pro" panose="02000503040000020004" pitchFamily="50" charset="0"/>
            </a:endParaRPr>
          </a:p>
          <a:p>
            <a:pPr marL="285750" lvl="0" indent="-285750"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" panose="02000503040000020004" pitchFamily="50" charset="0"/>
              </a:rPr>
              <a:t>Løsningen kontrollerer </a:t>
            </a:r>
            <a:r>
              <a:rPr lang="en" sz="1400" dirty="0" smtClean="0">
                <a:latin typeface="PF BeauSans Pro" panose="02000503040000020004" pitchFamily="50" charset="0"/>
              </a:rPr>
              <a:t>(</a:t>
            </a:r>
            <a:r>
              <a:rPr lang="en" sz="1400" dirty="0">
                <a:latin typeface="PF BeauSans Pro" panose="02000503040000020004" pitchFamily="50" charset="0"/>
              </a:rPr>
              <a:t>i tråd med evt bedriftstilpasset </a:t>
            </a:r>
            <a:r>
              <a:rPr lang="en" sz="1400" dirty="0" smtClean="0">
                <a:latin typeface="PF BeauSans Pro" panose="02000503040000020004" pitchFamily="50" charset="0"/>
              </a:rPr>
              <a:t>regelverk)</a:t>
            </a:r>
          </a:p>
          <a:p>
            <a:pPr marL="285750" lvl="0" indent="-285750" rtl="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" panose="02000503040000020004" pitchFamily="50" charset="0"/>
              </a:rPr>
              <a:t>Gir ledere </a:t>
            </a:r>
            <a:r>
              <a:rPr lang="en" dirty="0">
                <a:latin typeface="PF BeauSans Pro" panose="02000503040000020004" pitchFamily="50" charset="0"/>
              </a:rPr>
              <a:t>oversikt </a:t>
            </a:r>
            <a:r>
              <a:rPr lang="en" dirty="0" smtClean="0">
                <a:latin typeface="PF BeauSans Pro" panose="02000503040000020004" pitchFamily="50" charset="0"/>
              </a:rPr>
              <a:t>og varsel</a:t>
            </a:r>
          </a:p>
          <a:p>
            <a:pPr marL="285750" lvl="0" indent="-285750" rtl="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>
                <a:latin typeface="PF BeauSans Pro" panose="02000503040000020004" pitchFamily="50" charset="0"/>
              </a:rPr>
              <a:t>Bidrar </a:t>
            </a:r>
            <a:r>
              <a:rPr lang="en" dirty="0">
                <a:latin typeface="PF BeauSans Pro" panose="02000503040000020004" pitchFamily="50" charset="0"/>
              </a:rPr>
              <a:t>til korrekte statistikker </a:t>
            </a:r>
            <a:endParaRPr lang="en" dirty="0" smtClean="0">
              <a:latin typeface="PF BeauSans Pro" panose="02000503040000020004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311700" y="1287449"/>
            <a:ext cx="8365500" cy="3158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dirty="0"/>
              <a:t>Reiseregninger og utleggsrefusjoner på </a:t>
            </a:r>
            <a:r>
              <a:rPr lang="en" dirty="0" smtClean="0"/>
              <a:t>1-2-3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Ta </a:t>
            </a:r>
            <a:r>
              <a:rPr lang="en" dirty="0"/>
              <a:t>bilde av kvitteringen (gratis </a:t>
            </a:r>
            <a:r>
              <a:rPr lang="en" dirty="0" smtClean="0"/>
              <a:t>App)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Angi </a:t>
            </a:r>
            <a:r>
              <a:rPr lang="en" dirty="0"/>
              <a:t>beløp og type utlegg - </a:t>
            </a:r>
            <a:r>
              <a:rPr lang="en" dirty="0" smtClean="0"/>
              <a:t>done!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Papirløst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Støtter </a:t>
            </a:r>
            <a:r>
              <a:rPr lang="en" dirty="0"/>
              <a:t>Statens reiseregulativ evt </a:t>
            </a:r>
            <a:r>
              <a:rPr lang="en" dirty="0" smtClean="0"/>
              <a:t>bedriftstilpasset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Alltid </a:t>
            </a:r>
            <a:r>
              <a:rPr lang="en" dirty="0"/>
              <a:t>oppdatert ihht lover og regler (</a:t>
            </a:r>
            <a:r>
              <a:rPr lang="en" dirty="0" smtClean="0"/>
              <a:t>satser)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Enkelt </a:t>
            </a:r>
            <a:r>
              <a:rPr lang="en" dirty="0"/>
              <a:t>å føre en korrekt </a:t>
            </a:r>
            <a:r>
              <a:rPr lang="en" dirty="0" smtClean="0"/>
              <a:t>reiseregning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Kredittkorttransaksjoner integrert</a:t>
            </a:r>
          </a:p>
          <a:p>
            <a:pPr marL="285750" lvl="0" indent="-285750">
              <a:spcBef>
                <a:spcPts val="0"/>
              </a:spcBef>
              <a:buClr>
                <a:schemeClr val="dk1"/>
              </a:buClr>
              <a:buSzPct val="61111"/>
              <a:buFont typeface="Arial" panose="020B0604020202020204" pitchFamily="34" charset="0"/>
              <a:buChar char="•"/>
            </a:pPr>
            <a:r>
              <a:rPr lang="en" dirty="0" smtClean="0"/>
              <a:t>App </a:t>
            </a:r>
            <a:r>
              <a:rPr lang="en" dirty="0"/>
              <a:t>for GPS tracking integrert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7" name="Shape 587"/>
          <p:cNvSpPr txBox="1">
            <a:spLocks noGrp="1"/>
          </p:cNvSpPr>
          <p:nvPr>
            <p:ph type="title"/>
          </p:nvPr>
        </p:nvSpPr>
        <p:spPr>
          <a:xfrm>
            <a:off x="311700" y="196120"/>
            <a:ext cx="6228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Visma.net Expense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Visma Google Slide Template 2016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w Visma Google Slide Template 2016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 Visma Google Slide Template 2016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VISMA CORP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0079AA"/>
      </a:accent1>
      <a:accent2>
        <a:srgbClr val="59A2C7"/>
      </a:accent2>
      <a:accent3>
        <a:srgbClr val="B4D5E6"/>
      </a:accent3>
      <a:accent4>
        <a:srgbClr val="F7931E"/>
      </a:accent4>
      <a:accent5>
        <a:srgbClr val="C17BB4"/>
      </a:accent5>
      <a:accent6>
        <a:srgbClr val="7F7F7F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357</Words>
  <Application>Microsoft Office PowerPoint</Application>
  <PresentationFormat>On-screen Show (16:9)</PresentationFormat>
  <Paragraphs>75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</vt:lpstr>
      <vt:lpstr>Arial</vt:lpstr>
      <vt:lpstr>Source Sans Pro</vt:lpstr>
      <vt:lpstr>PF BeauSans Pro Light</vt:lpstr>
      <vt:lpstr>PF BeauSans Pro</vt:lpstr>
      <vt:lpstr>New Visma Google Slide Template 2016</vt:lpstr>
      <vt:lpstr>New Visma Google Slide Template 2016</vt:lpstr>
      <vt:lpstr>New Visma Google Slide Template 2016</vt:lpstr>
      <vt:lpstr>Office Theme</vt:lpstr>
      <vt:lpstr>Visma.net Time  Timeregistrering på 1-2-3</vt:lpstr>
      <vt:lpstr>Visma.net Time</vt:lpstr>
      <vt:lpstr>Visma.net Time</vt:lpstr>
      <vt:lpstr>Visma.net HRM</vt:lpstr>
      <vt:lpstr>PowerPoint Presentation</vt:lpstr>
      <vt:lpstr>Klikk i kalender. Angi type timer. Leder ser sine ansatt  (kan registrere på deres vegne) </vt:lpstr>
      <vt:lpstr>Klikk i kalender. Angi type timer. Leder ser sine ansatt  (kan registrere på deres vegne) </vt:lpstr>
      <vt:lpstr>Visma.net Absence</vt:lpstr>
      <vt:lpstr>Visma.net Expense </vt:lpstr>
      <vt:lpstr>Ta bilde av kvitteringen                              angi type utlegg og beløp - ferdig! </vt:lpstr>
      <vt:lpstr>Kredittkort kan integreres                (match kvittering, super ved valuta) </vt:lpstr>
      <vt:lpstr>Kjøreboken skriver seg selv           (integrert 3. part App) </vt:lpstr>
      <vt:lpstr>Hvorfor?</vt:lpstr>
      <vt:lpstr>PowerPoint Presentation</vt:lpstr>
      <vt:lpstr>Visma.net Payroll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Lønn &amp; HR</dc:title>
  <dc:creator>Gunnar Glendrange</dc:creator>
  <cp:lastModifiedBy>Gunnar Glendrange</cp:lastModifiedBy>
  <cp:revision>28</cp:revision>
  <dcterms:modified xsi:type="dcterms:W3CDTF">2017-02-02T13:50:12Z</dcterms:modified>
</cp:coreProperties>
</file>